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5" r:id="rId6"/>
    <p:sldId id="2610" r:id="rId7"/>
    <p:sldId id="2617" r:id="rId8"/>
    <p:sldId id="272" r:id="rId9"/>
    <p:sldId id="2616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8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720" y="10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BB 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>
            <a:solidFill>
              <a:schemeClr val="tx1"/>
            </a:solidFill>
            <a:latin typeface="Calibri"/>
            <a:cs typeface="Calibri"/>
          </a:endParaRP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/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</dgm:ptLst>
  <dgm:cxnLst>
    <dgm:cxn modelId="{38A1402B-7C5D-4E1F-87B0-83A26F26B671}" type="presOf" srcId="{16642ABC-6DD6-4B94-A557-6B004AD3870A}" destId="{DCCDE9BB-E0D2-4724-A76C-D16575F73D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BB </a:t>
          </a:r>
        </a:p>
      </dsp:txBody>
      <dsp:txXfrm>
        <a:off x="47855" y="547434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909866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1023335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47434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909866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1023335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 sz="2700" kern="1200"/>
        </a:p>
      </dsp:txBody>
      <dsp:txXfrm>
        <a:off x="6453384" y="547434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0424" y="490096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796237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2134072" y="892083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753695" y="490096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796237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4843379" y="892083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sp:txBody>
      <dsp:txXfrm>
        <a:off x="5451106" y="490096"/>
        <a:ext cx="1864468" cy="1091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40424" y="182874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489015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134072" y="584861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 kern="1200">
            <a:solidFill>
              <a:schemeClr val="tx1"/>
            </a:solidFill>
            <a:latin typeface="Calibri"/>
            <a:cs typeface="Calibri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 kern="1200"/>
        </a:p>
      </dsp:txBody>
      <dsp:txXfrm>
        <a:off x="2753695" y="182874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489015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4843379" y="584861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sz="19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51106" y="182874"/>
        <a:ext cx="1864468" cy="1091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16-6-2025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16-6-2025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-78376" y="-107780"/>
            <a:ext cx="9216727" cy="6987476"/>
            <a:chOff x="0" y="-36265"/>
            <a:chExt cx="9216727" cy="6957529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7584"/>
              <a:ext cx="4444000" cy="363368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64"/>
              <a:ext cx="4559104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000" y="3366682"/>
              <a:ext cx="4772727" cy="353297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455" y="-36265"/>
              <a:ext cx="4699272" cy="3439211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175080" y="1410789"/>
            <a:ext cx="301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Basis Beroeps</a:t>
            </a:r>
          </a:p>
        </p:txBody>
      </p:sp>
    </p:spTree>
    <p:extLst>
      <p:ext uri="{BB962C8B-B14F-4D97-AF65-F5344CB8AC3E}">
        <p14:creationId xmlns:p14="http://schemas.microsoft.com/office/powerpoint/2010/main" val="1510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1"/>
    </mc:Choice>
    <mc:Fallback xmlns="">
      <p:transition spd="slow" advTm="53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3A1D48-ABA7-4FDA-965D-9118BD69D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14287"/>
            <a:ext cx="3977648" cy="853833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1: Groene productie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en Dier:</a:t>
            </a:r>
            <a:r>
              <a:rPr lang="nl-NL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 Vergroening stedelijke omgeving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 en Dier:</a:t>
            </a:r>
            <a:r>
              <a:rPr lang="nl-NL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0FDFFF-F446-E230-B5E8-36121B5BB2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875019"/>
            <a:ext cx="3977648" cy="899428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4: Groene vormgeving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Bloem: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15B15A1-573D-D970-D38C-195CD0F03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0187" y="1790675"/>
            <a:ext cx="4008437" cy="126984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</a:t>
            </a: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vier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12 lesuren per week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1757663" y="4216488"/>
            <a:ext cx="4008437" cy="126984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E39430-BB19-545B-D219-6A8B41053831}"/>
              </a:ext>
            </a:extLst>
          </p:cNvPr>
          <p:cNvSpPr txBox="1"/>
          <p:nvPr/>
        </p:nvSpPr>
        <p:spPr>
          <a:xfrm>
            <a:off x="458568" y="2136296"/>
            <a:ext cx="282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BB</a:t>
            </a:r>
            <a:r>
              <a:rPr lang="nl-NL" dirty="0">
                <a:solidFill>
                  <a:srgbClr val="00B050"/>
                </a:solidFill>
              </a:rPr>
              <a:t> 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8F2DDB1A-F39D-5683-76E8-BF733A9528FC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 bwMode="auto">
          <a:xfrm>
            <a:off x="6594902" y="101428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Tijdelijke aanduiding voor afbeelding 26">
            <a:extLst>
              <a:ext uri="{FF2B5EF4-FFF2-40B4-BE49-F238E27FC236}">
                <a16:creationId xmlns:a16="http://schemas.microsoft.com/office/drawing/2014/main" id="{3F4D1ED7-E25E-665D-3DEE-B49073B02E2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13043" r="13043"/>
          <a:stretch/>
        </p:blipFill>
        <p:spPr>
          <a:xfrm>
            <a:off x="6571640" y="4785703"/>
            <a:ext cx="931971" cy="931970"/>
          </a:xfrm>
          <a:prstGeom prst="rect">
            <a:avLst/>
          </a:prstGeom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0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5"/>
    </mc:Choice>
    <mc:Fallback xmlns="">
      <p:transition spd="slow" advTm="230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D44BC1-1C4D-09C2-41D4-5929AE11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433401"/>
              </p:ext>
            </p:extLst>
          </p:nvPr>
        </p:nvGraphicFramePr>
        <p:xfrm>
          <a:off x="1561746" y="1998370"/>
          <a:ext cx="8708525" cy="238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7"/>
    </mc:Choice>
    <mc:Fallback xmlns="">
      <p:transition spd="slow" advTm="142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7"/>
    </mc:Choice>
    <mc:Fallback xmlns="">
      <p:transition spd="slow" advTm="292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09"/>
            <a:ext cx="12531634" cy="607232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8200" y="234496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000" dirty="0"/>
          </a:p>
        </p:txBody>
      </p:sp>
      <p:sp>
        <p:nvSpPr>
          <p:cNvPr id="7" name="Rechthoek 6"/>
          <p:cNvSpPr/>
          <p:nvPr/>
        </p:nvSpPr>
        <p:spPr>
          <a:xfrm>
            <a:off x="838200" y="102790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BB 4 vakken kiezen uit aanbod van 10  </a:t>
            </a:r>
          </a:p>
        </p:txBody>
      </p:sp>
      <p:sp>
        <p:nvSpPr>
          <p:cNvPr id="8" name="Rechthoek 7"/>
          <p:cNvSpPr/>
          <p:nvPr/>
        </p:nvSpPr>
        <p:spPr>
          <a:xfrm>
            <a:off x="977537" y="230161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 Groene machinepark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2 Tuin ontwerp en aanleg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3 Werk in tuin en landschap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4 Bloemwerk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5 Groene vormgeving en styling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7 Groei en Oogst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8 Houden van dieren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9 Gezonde dieren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11 Voeding hoe maak je het?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16 Actief in de natuur</a:t>
            </a:r>
            <a:endParaRPr lang="nl-NL" b="0" i="0" dirty="0">
              <a:solidFill>
                <a:srgbClr val="12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72"/>
    </mc:Choice>
    <mc:Fallback xmlns="">
      <p:transition spd="slow" advTm="330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4F77BC3-1140-FE1F-C114-AFA46EF31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020858"/>
              </p:ext>
            </p:extLst>
          </p:nvPr>
        </p:nvGraphicFramePr>
        <p:xfrm>
          <a:off x="1497495" y="1396367"/>
          <a:ext cx="7355999" cy="207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AA980A-E329-6CF7-9BDA-D85FE92BF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888135"/>
              </p:ext>
            </p:extLst>
          </p:nvPr>
        </p:nvGraphicFramePr>
        <p:xfrm>
          <a:off x="1537477" y="3940140"/>
          <a:ext cx="7355999" cy="14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C176AE5-B5F2-C34B-A423-9A72488DD438}"/>
              </a:ext>
            </a:extLst>
          </p:cNvPr>
          <p:cNvSpPr txBox="1"/>
          <p:nvPr/>
        </p:nvSpPr>
        <p:spPr>
          <a:xfrm>
            <a:off x="77720" y="2640739"/>
            <a:ext cx="12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BB</a:t>
            </a:r>
            <a:r>
              <a:rPr lang="nl-NL" dirty="0"/>
              <a:t> </a:t>
            </a:r>
            <a:endParaRPr lang="nl-NL" b="1" dirty="0"/>
          </a:p>
        </p:txBody>
      </p:sp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728927"/>
              </p:ext>
            </p:extLst>
          </p:nvPr>
        </p:nvGraphicFramePr>
        <p:xfrm>
          <a:off x="1411554" y="5475248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45" name="Rechthoek: afgeronde hoeken 644">
            <a:extLst>
              <a:ext uri="{FF2B5EF4-FFF2-40B4-BE49-F238E27FC236}">
                <a16:creationId xmlns:a16="http://schemas.microsoft.com/office/drawing/2014/main" id="{3B7AC4E5-FDB9-2DE6-F4DC-ABB972DA3E47}"/>
              </a:ext>
            </a:extLst>
          </p:cNvPr>
          <p:cNvSpPr/>
          <p:nvPr/>
        </p:nvSpPr>
        <p:spPr>
          <a:xfrm>
            <a:off x="9731082" y="2644202"/>
            <a:ext cx="1846881" cy="14572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u="sng" dirty="0">
                <a:solidFill>
                  <a:schemeClr val="tx1"/>
                </a:solidFill>
                <a:cs typeface="Arial"/>
              </a:rPr>
              <a:t>BB</a:t>
            </a:r>
          </a:p>
          <a:p>
            <a:pPr algn="ctr"/>
            <a:r>
              <a:rPr lang="nl-NL" dirty="0">
                <a:solidFill>
                  <a:schemeClr val="tx1"/>
                </a:solidFill>
                <a:cs typeface="Arial"/>
              </a:rPr>
              <a:t>Eindcijfer Groen bestaat uit twee cijfers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Pijl: rechts 641">
            <a:extLst>
              <a:ext uri="{FF2B5EF4-FFF2-40B4-BE49-F238E27FC236}">
                <a16:creationId xmlns:a16="http://schemas.microsoft.com/office/drawing/2014/main" id="{431392B5-BFA8-91E9-0037-E8850551F8FD}"/>
              </a:ext>
            </a:extLst>
          </p:cNvPr>
          <p:cNvSpPr/>
          <p:nvPr/>
        </p:nvSpPr>
        <p:spPr>
          <a:xfrm>
            <a:off x="9019401" y="3255485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65"/>
    </mc:Choice>
    <mc:Fallback xmlns="">
      <p:transition spd="slow" advTm="78365"/>
    </mc:Fallback>
  </mc:AlternateContent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7" ma:contentTypeDescription="Een nieuw document maken." ma:contentTypeScope="" ma:versionID="3bc13f952df0c2758c85bc9f6707ccc7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76d9c1cc614aa9ae69ee8828370abeea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10912C-0518-4534-BB8C-7948B0C10F9C}">
  <ds:schemaRefs>
    <ds:schemaRef ds:uri="http://schemas.microsoft.com/office/2006/metadata/properties"/>
    <ds:schemaRef ds:uri="7D4311BF-438C-4310-ACFB-FE44621A5E20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2be664-7e2e-4077-ac86-b62869bcee6d"/>
    <ds:schemaRef ds:uri="http://schemas.microsoft.com/office/2006/documentManagement/types"/>
    <ds:schemaRef ds:uri="http://purl.org/dc/elements/1.1/"/>
    <ds:schemaRef ds:uri="7d4311bf-438c-4310-acfb-fe44621a5e20"/>
    <ds:schemaRef ds:uri="http://schemas.microsoft.com/sharepoint/v3/field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8B2970A-5A33-4C87-9020-391D507F8C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11730</TotalTime>
  <Words>229</Words>
  <Application>Microsoft Office PowerPoint</Application>
  <PresentationFormat>Breedbeeld</PresentationFormat>
  <Paragraphs>58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Bea Savonije - Tissingh</cp:lastModifiedBy>
  <cp:revision>7</cp:revision>
  <dcterms:created xsi:type="dcterms:W3CDTF">2022-09-21T11:01:49Z</dcterms:created>
  <dcterms:modified xsi:type="dcterms:W3CDTF">2025-06-16T07:29:43Z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</Properties>
</file>